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matic SC"/>
      <p:regular r:id="rId19"/>
      <p:bold r:id="rId20"/>
    </p:embeddedFont>
    <p:embeddedFont>
      <p:font typeface="Source Code Pr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bold.fntdata"/><Relationship Id="rId11" Type="http://schemas.openxmlformats.org/officeDocument/2006/relationships/slide" Target="slides/slide6.xml"/><Relationship Id="rId22" Type="http://schemas.openxmlformats.org/officeDocument/2006/relationships/font" Target="fonts/SourceCodePro-bold.fntdata"/><Relationship Id="rId10" Type="http://schemas.openxmlformats.org/officeDocument/2006/relationships/slide" Target="slides/slide5.xml"/><Relationship Id="rId21" Type="http://schemas.openxmlformats.org/officeDocument/2006/relationships/font" Target="fonts/SourceCodePro-regular.fntdata"/><Relationship Id="rId13" Type="http://schemas.openxmlformats.org/officeDocument/2006/relationships/slide" Target="slides/slide8.xml"/><Relationship Id="rId24" Type="http://schemas.openxmlformats.org/officeDocument/2006/relationships/font" Target="fonts/SourceCodePro-boldItalic.fntdata"/><Relationship Id="rId12" Type="http://schemas.openxmlformats.org/officeDocument/2006/relationships/slide" Target="slides/slide7.xml"/><Relationship Id="rId23" Type="http://schemas.openxmlformats.org/officeDocument/2006/relationships/font" Target="fonts/SourceCodePr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maticSC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6a09e3aa2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6a09e3aa2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6a09e3aa2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6a09e3aa2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59039d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59039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69bbd32bf2_1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69bbd32bf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59039d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59039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59039d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5903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69bbd32bf2_1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69bbd32bf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6a09e3aa2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6a09e3aa2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6f59039d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6f5903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69bbd32bf2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69bbd32bf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59039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59039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/>
              <a:t>프론트엔드 발표</a:t>
            </a:r>
            <a:endParaRPr sz="48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발표자: 정태민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4252"/>
            <a:ext cx="9144001" cy="4614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125"/>
            <a:ext cx="9143998" cy="489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Charlotte </a:t>
            </a:r>
            <a:br>
              <a:rPr lang="ko"/>
            </a:br>
            <a:r>
              <a:rPr lang="ko"/>
              <a:t>미들 부츠</a:t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한정판 - 189,000원</a:t>
            </a:r>
            <a:endParaRPr/>
          </a:p>
        </p:txBody>
      </p:sp>
      <p:pic>
        <p:nvPicPr>
          <p:cNvPr descr="착용자의 웨스턴 부츠를 보여 주기 위해 청바지를 걷어 올리는 손의 흑백사진" id="130" name="Google Shape;130;p24"/>
          <p:cNvPicPr preferRelativeResize="0"/>
          <p:nvPr/>
        </p:nvPicPr>
        <p:blipFill rotWithShape="1">
          <a:blip r:embed="rId3">
            <a:alphaModFix/>
          </a:blip>
          <a:srcRect b="0" l="26728" r="14124" t="0"/>
          <a:stretch/>
        </p:blipFill>
        <p:spPr>
          <a:xfrm>
            <a:off x="4571996" y="0"/>
            <a:ext cx="45719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9081"/>
            <a:ext cx="9144000" cy="4605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4582425" y="275475"/>
            <a:ext cx="45720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 포트폴리오 발표 순서 </a:t>
            </a:r>
            <a:endParaRPr sz="36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4931050" y="1564950"/>
            <a:ext cx="39819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ko" sz="1600"/>
              <a:t>웹사이트 기획의도</a:t>
            </a:r>
            <a:endParaRPr b="1"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오픈 API 사용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검색 및 댓글 기능 구현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 sz="1400"/>
              <a:t>주제 선정</a:t>
            </a:r>
            <a:endParaRPr sz="1400"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4877475" y="3200027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2. 웹사이트 소개	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 </a:t>
            </a:r>
            <a:r>
              <a:rPr lang="ko" sz="1400"/>
              <a:t>- 기본 레이아웃 및 API 소개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 - 개 사진 모음 사이트 </a:t>
            </a:r>
            <a:endParaRPr sz="14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 - 해산물 사진 모음 사이트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400"/>
              <a:t> </a:t>
            </a:r>
            <a:endParaRPr sz="1400"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4877475" y="3731429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20366" r="20360" t="0"/>
          <a:stretch/>
        </p:blipFill>
        <p:spPr>
          <a:xfrm>
            <a:off x="0" y="0"/>
            <a:ext cx="4571999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기획의도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0" y="0"/>
            <a:ext cx="4714800" cy="51435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4800"/>
              <a:t>  기획의도:</a:t>
            </a:r>
            <a:endParaRPr sz="4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/>
              <a:t>  </a:t>
            </a:r>
            <a:r>
              <a:rPr lang="ko" sz="3600"/>
              <a:t>인스타그램의 응용</a:t>
            </a:r>
            <a:endParaRPr sz="36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ko" sz="1900"/>
              <a:t>업로드 이미</a:t>
            </a:r>
            <a:r>
              <a:rPr lang="ko" sz="1900"/>
              <a:t>지와  </a:t>
            </a:r>
            <a:r>
              <a:rPr lang="ko" sz="1900"/>
              <a:t>하단의 태그와  </a:t>
            </a:r>
            <a:r>
              <a:rPr lang="ko" sz="1900"/>
              <a:t>댓글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900"/>
              <a:t>    -     외부의 이미지를 끌어와서 사용자가                 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100"/>
              <a:t>    </a:t>
            </a:r>
            <a:r>
              <a:rPr lang="ko" sz="1900"/>
              <a:t>    주석을 다는 형태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00"/>
              <a:buChar char="-"/>
            </a:pPr>
            <a:r>
              <a:rPr lang="ko" sz="1900"/>
              <a:t>이를 오픈 aPI를 통해 가져온 이미지와 </a:t>
            </a:r>
            <a:endParaRPr sz="19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/>
              <a:t>댓글 기능 구현을 통해 재구성하고자 했음.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750" y="0"/>
            <a:ext cx="47786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490250" y="526350"/>
            <a:ext cx="8304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100% 친환경 소재 사용.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화창한 캘리포니아에서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신나는 활동을 즐기기에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안성맞춤으로 제작.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6150"/>
            <a:ext cx="9144000" cy="46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웹사이트 소개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사막에서 흰색 탱크톱과 반바지를 입고 깃털을 들고 있는 젊은 여자" id="100" name="Google Shape;100;p20"/>
          <p:cNvPicPr preferRelativeResize="0"/>
          <p:nvPr/>
        </p:nvPicPr>
        <p:blipFill rotWithShape="1">
          <a:blip r:embed="rId3">
            <a:alphaModFix/>
          </a:blip>
          <a:srcRect b="3064" l="848" r="24105" t="33616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457200" y="3985500"/>
            <a:ext cx="4522800" cy="700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Mission Tank // Kelly 카프리 팬츠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9874"/>
            <a:ext cx="9144000" cy="490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               </a:t>
            </a:r>
            <a:r>
              <a:rPr lang="ko"/>
              <a:t>발표 순서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54525" y="144970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/>
              <a:t>1. 포트폴리오 구성의도</a:t>
            </a:r>
            <a:endParaRPr b="1" sz="3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3600"/>
              <a:t>2. 웹사이트 설명</a:t>
            </a:r>
            <a:endParaRPr b="1" sz="3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3600"/>
              <a:t>3. 총평 및 마무리</a:t>
            </a:r>
            <a:endParaRPr b="1" sz="3600"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489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